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9" r:id="rId3"/>
    <p:sldId id="256" r:id="rId4"/>
    <p:sldId id="268" r:id="rId5"/>
    <p:sldId id="269" r:id="rId6"/>
    <p:sldId id="270" r:id="rId7"/>
    <p:sldId id="274" r:id="rId8"/>
    <p:sldId id="275" r:id="rId9"/>
    <p:sldId id="276" r:id="rId10"/>
    <p:sldId id="278" r:id="rId11"/>
    <p:sldId id="280" r:id="rId12"/>
    <p:sldId id="279" r:id="rId13"/>
    <p:sldId id="281" r:id="rId14"/>
    <p:sldId id="282" r:id="rId15"/>
    <p:sldId id="283" r:id="rId16"/>
    <p:sldId id="286" r:id="rId17"/>
    <p:sldId id="287" r:id="rId18"/>
    <p:sldId id="288" r:id="rId19"/>
    <p:sldId id="290" r:id="rId20"/>
    <p:sldId id="289" r:id="rId21"/>
    <p:sldId id="292" r:id="rId22"/>
    <p:sldId id="293" r:id="rId23"/>
    <p:sldId id="297" r:id="rId24"/>
    <p:sldId id="300" r:id="rId25"/>
    <p:sldId id="301" r:id="rId26"/>
    <p:sldId id="299" r:id="rId27"/>
    <p:sldId id="295" r:id="rId28"/>
    <p:sldId id="302" r:id="rId29"/>
    <p:sldId id="304" r:id="rId30"/>
    <p:sldId id="305" r:id="rId31"/>
    <p:sldId id="327" r:id="rId32"/>
    <p:sldId id="325" r:id="rId33"/>
    <p:sldId id="326" r:id="rId34"/>
    <p:sldId id="303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37" autoAdjust="0"/>
    <p:restoredTop sz="94667"/>
  </p:normalViewPr>
  <p:slideViewPr>
    <p:cSldViewPr snapToGrid="0" snapToObjects="1" showGuides="1">
      <p:cViewPr varScale="1">
        <p:scale>
          <a:sx n="88" d="100"/>
          <a:sy n="88" d="100"/>
        </p:scale>
        <p:origin x="96" y="37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330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170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714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5980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09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40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923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633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624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335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725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661D6-AF00-2F43-A1EB-76B6161E10D3}" type="datetimeFigureOut">
              <a:rPr lang="es-ES_tradnl" smtClean="0"/>
              <a:t>06/11/2017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6E1CC-1468-2E46-9D9A-A0F082CF5D6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632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miologia.net/curso-i-el-conocimiento-de-uno-mism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miologia.net/curso-02-huella-abandon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miologia.net/curso-iii-heptagram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miologia.net/curso-v-vocaciones-de-vida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miologia.net/curso-vi-semiologia-de-la-felicidad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miologia.net/curso-vii-proyecto-de-vida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981464" y="2967335"/>
            <a:ext cx="2229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ESTRES</a:t>
            </a:r>
          </a:p>
        </p:txBody>
      </p:sp>
    </p:spTree>
    <p:extLst>
      <p:ext uri="{BB962C8B-B14F-4D97-AF65-F5344CB8AC3E}">
        <p14:creationId xmlns:p14="http://schemas.microsoft.com/office/powerpoint/2010/main" val="153966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229853" y="2967335"/>
            <a:ext cx="3732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EMOCIONES</a:t>
            </a:r>
          </a:p>
        </p:txBody>
      </p:sp>
    </p:spTree>
    <p:extLst>
      <p:ext uri="{BB962C8B-B14F-4D97-AF65-F5344CB8AC3E}">
        <p14:creationId xmlns:p14="http://schemas.microsoft.com/office/powerpoint/2010/main" val="103029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7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3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77108" y="2967335"/>
            <a:ext cx="120148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hlinkClick r:id="rId2"/>
              </a:rPr>
              <a:t>Curso I. «El Conocimiento de Uno Mismo</a:t>
            </a:r>
            <a:r>
              <a:rPr lang="es-ES_tradnl" b="1" i="0" u="none" strike="noStrik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Dosis" charset="0"/>
                <a:hlinkClick r:id="rId2"/>
              </a:rPr>
              <a:t>»</a:t>
            </a:r>
            <a:endParaRPr lang="es-ES_tradnl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856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2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23537" y="2967335"/>
            <a:ext cx="9061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_tradnl" sz="5400" dirty="0">
                <a:hlinkClick r:id="rId2"/>
              </a:rPr>
              <a:t>Curso II. «Huella de Abandono»</a:t>
            </a:r>
            <a:endParaRPr lang="es-ES_tradnl" sz="5400" dirty="0"/>
          </a:p>
        </p:txBody>
      </p:sp>
    </p:spTree>
    <p:extLst>
      <p:ext uri="{BB962C8B-B14F-4D97-AF65-F5344CB8AC3E}">
        <p14:creationId xmlns:p14="http://schemas.microsoft.com/office/powerpoint/2010/main" val="162078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2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0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46299" y="3244334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0" i="0" u="none" strike="noStrike" dirty="0">
                <a:effectLst/>
                <a:latin typeface="Dosis" charset="0"/>
                <a:hlinkClick r:id="rId2"/>
              </a:rPr>
              <a:t>Curso III. «Heptagrama»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066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8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6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0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191507" y="3027765"/>
            <a:ext cx="5754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0" i="0" u="none" strike="noStrike" dirty="0">
                <a:effectLst/>
                <a:latin typeface="Dosis" charset="0"/>
                <a:hlinkClick r:id="rId2"/>
              </a:rPr>
              <a:t>Curso V. «Vocaciones de Vida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1922732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78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38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71915" y="3244334"/>
            <a:ext cx="3848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0" i="0" u="none" strike="noStrike" dirty="0">
                <a:effectLst/>
                <a:latin typeface="Dosis" charset="0"/>
                <a:hlinkClick r:id="rId2"/>
              </a:rPr>
              <a:t>Curso VI. «Semiología de la Felicidad»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772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01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5263" y="3244334"/>
            <a:ext cx="3041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0" i="0" u="none" strike="noStrike" dirty="0">
                <a:solidFill>
                  <a:srgbClr val="0193DA"/>
                </a:solidFill>
                <a:effectLst/>
                <a:latin typeface="Dosis" charset="0"/>
                <a:hlinkClick r:id="rId2"/>
              </a:rPr>
              <a:t>Curso VII. «Proyecto de Vida»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72196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3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25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74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305031" y="2967335"/>
            <a:ext cx="7581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VISUALIZACION CREATIVA</a:t>
            </a:r>
          </a:p>
        </p:txBody>
      </p:sp>
    </p:spTree>
    <p:extLst>
      <p:ext uri="{BB962C8B-B14F-4D97-AF65-F5344CB8AC3E}">
        <p14:creationId xmlns:p14="http://schemas.microsoft.com/office/powerpoint/2010/main" val="1925328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99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185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96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22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10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2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91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82930" y="2967335"/>
            <a:ext cx="1826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LIDER</a:t>
            </a:r>
          </a:p>
        </p:txBody>
      </p:sp>
    </p:spTree>
    <p:extLst>
      <p:ext uri="{BB962C8B-B14F-4D97-AF65-F5344CB8AC3E}">
        <p14:creationId xmlns:p14="http://schemas.microsoft.com/office/powerpoint/2010/main" val="947777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1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3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2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63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1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9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48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604B211-0C8D-478F-A061-4CDC180E95E8}"/>
              </a:ext>
            </a:extLst>
          </p:cNvPr>
          <p:cNvSpPr txBox="1"/>
          <p:nvPr/>
        </p:nvSpPr>
        <p:spPr>
          <a:xfrm>
            <a:off x="-1445342" y="1710813"/>
            <a:ext cx="217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Pagina 1 de </a:t>
            </a:r>
            <a:r>
              <a:rPr lang="es-MX" dirty="0" err="1"/>
              <a:t>brochure</a:t>
            </a:r>
            <a:endParaRPr lang="es-MX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B7F692C-3DFA-4633-B2D8-5277E5DB6EA1}"/>
              </a:ext>
            </a:extLst>
          </p:cNvPr>
          <p:cNvCxnSpPr/>
          <p:nvPr/>
        </p:nvCxnSpPr>
        <p:spPr>
          <a:xfrm>
            <a:off x="0" y="2080145"/>
            <a:ext cx="3657600" cy="14889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19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16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9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19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33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44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45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566368" y="2967335"/>
            <a:ext cx="5059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PRODUCTIVIDAD</a:t>
            </a:r>
          </a:p>
        </p:txBody>
      </p:sp>
    </p:spTree>
    <p:extLst>
      <p:ext uri="{BB962C8B-B14F-4D97-AF65-F5344CB8AC3E}">
        <p14:creationId xmlns:p14="http://schemas.microsoft.com/office/powerpoint/2010/main" val="91143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2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64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58</Words>
  <Application>Microsoft Office PowerPoint</Application>
  <PresentationFormat>Panorámica</PresentationFormat>
  <Paragraphs>12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Dosis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OFICINA</cp:lastModifiedBy>
  <cp:revision>17</cp:revision>
  <dcterms:created xsi:type="dcterms:W3CDTF">2017-10-27T21:50:50Z</dcterms:created>
  <dcterms:modified xsi:type="dcterms:W3CDTF">2017-11-06T19:57:41Z</dcterms:modified>
</cp:coreProperties>
</file>